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5x0L1zeR3ylXG2sTR11rR/JMB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3" name="Google Shape;233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4" name="Google Shape;14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body" idx="2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3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26"/>
          <p:cNvSpPr>
            <a:spLocks noGrp="1"/>
          </p:cNvSpPr>
          <p:nvPr>
            <p:ph type="chart" idx="2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pictures">
  <p:cSld name="3 picture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>
            <a:spLocks noGrp="1"/>
          </p:cNvSpPr>
          <p:nvPr>
            <p:ph type="pic" idx="2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>
            <a:spLocks noGrp="1"/>
          </p:cNvSpPr>
          <p:nvPr>
            <p:ph type="pic" idx="3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>
            <a:spLocks noGrp="1"/>
          </p:cNvSpPr>
          <p:nvPr>
            <p:ph type="pic" idx="4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body" idx="5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body" idx="6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1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indful.org/" TargetMode="Externa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2165685" y="1182249"/>
            <a:ext cx="8181474" cy="325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/>
            <a:r>
              <a:rPr lang="es-ES" dirty="0"/>
              <a:t>  AUTOCONCIENCIA</a:t>
            </a:r>
            <a:endParaRPr dirty="0"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tipo&#10;&#10;El contenido generado por IA puede ser incorrecto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/>
          <p:nvPr/>
        </p:nvSpPr>
        <p:spPr>
          <a:xfrm>
            <a:off x="3601053" y="281276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2" name="Google Shape;172;p10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0"/>
          <p:cNvSpPr txBox="1"/>
          <p:nvPr/>
        </p:nvSpPr>
        <p:spPr>
          <a:xfrm>
            <a:off x="918560" y="1780642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DISPARADORES Y PATRONES
Preste atención a: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situaciones causan estrés o actitud defensiva?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temas se repiten en tus conflictos?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emociones evitas?
Los patrones contienen información para el crecimiento.</a:t>
            </a:r>
            <a:endParaRPr dirty="0"/>
          </a:p>
        </p:txBody>
      </p:sp>
      <p:pic>
        <p:nvPicPr>
          <p:cNvPr id="174" name="Google Shape;17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74440" y="1780642"/>
            <a:ext cx="4699000" cy="302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 txBox="1"/>
          <p:nvPr/>
        </p:nvSpPr>
        <p:spPr>
          <a:xfrm>
            <a:off x="3514865" y="274271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0" name="Google Shape;180;p11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1"/>
          <p:cNvSpPr txBox="1"/>
          <p:nvPr/>
        </p:nvSpPr>
        <p:spPr>
          <a:xfrm>
            <a:off x="1178859" y="1890948"/>
            <a:ext cx="6172200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HERRAMIENTAS PARA LA AUTOCONCIENCIA
🖋️ Diario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🧘 Meditación de atención plena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🎤 Comentarios de personas de confianza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📊 Gráficos de registro emocional
Use estas herramientas con regularidad para crear conciencia como un músculo.</a:t>
            </a:r>
            <a:endParaRPr dirty="0"/>
          </a:p>
        </p:txBody>
      </p:sp>
      <p:pic>
        <p:nvPicPr>
          <p:cNvPr id="182" name="Google Shape;18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51059" y="1436793"/>
            <a:ext cx="4595460" cy="4595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"/>
          <p:cNvSpPr txBox="1"/>
          <p:nvPr/>
        </p:nvSpPr>
        <p:spPr>
          <a:xfrm>
            <a:off x="3456758" y="374650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8" name="Google Shape;188;p1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2"/>
          <p:cNvSpPr txBox="1"/>
          <p:nvPr/>
        </p:nvSpPr>
        <p:spPr>
          <a:xfrm>
            <a:off x="1062855" y="1780643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PRÁCTICA: EL CHECK-IN EMOCIONAL
Pregúntese 2 o 3 veces al día: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estoy sintiendo?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¿Dónde lo siento en mi cuerpo?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lo desencadenó?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¿Qué necesito en este momento?</a:t>
            </a:r>
            <a:endParaRPr dirty="0"/>
          </a:p>
        </p:txBody>
      </p:sp>
      <p:pic>
        <p:nvPicPr>
          <p:cNvPr id="190" name="Google Shape;19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30145" y="1212056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 txBox="1"/>
          <p:nvPr/>
        </p:nvSpPr>
        <p:spPr>
          <a:xfrm>
            <a:off x="3558044" y="207713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6" name="Google Shape;196;p1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3"/>
          <p:cNvSpPr txBox="1"/>
          <p:nvPr/>
        </p:nvSpPr>
        <p:spPr>
          <a:xfrm>
            <a:off x="961568" y="1882526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REFLEXIONANDO DESPUÉS DE LOS DESAFÍOS
Después de un momento difícil, pregunte: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•¿¿Qué pasó?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¿Qué sentí y por qué?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¿Qué puedo aprender de esto?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¿Qué podría intentar de manera diferente la próxima vez?</a:t>
            </a:r>
            <a:endParaRPr/>
          </a:p>
        </p:txBody>
      </p:sp>
      <p:pic>
        <p:nvPicPr>
          <p:cNvPr id="198" name="Google Shape;19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1432" y="1602314"/>
            <a:ext cx="4699000" cy="351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"/>
          <p:cNvSpPr txBox="1"/>
          <p:nvPr/>
        </p:nvSpPr>
        <p:spPr>
          <a:xfrm>
            <a:off x="3401194" y="178545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4" name="Google Shape;204;p1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4"/>
          <p:cNvSpPr txBox="1"/>
          <p:nvPr/>
        </p:nvSpPr>
        <p:spPr>
          <a:xfrm>
            <a:off x="1036311" y="1853358"/>
            <a:ext cx="5224101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AUTOCONCIENCIA Y RELACIONES
Ser consciente de tu tono, palabras y energía emocional te permite: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Comunicarse con más claridad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Resuelva la tensión con menos culpa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Discúlpate y repara auténticamente</a:t>
            </a:r>
            <a:endParaRPr sz="1800" b="0" i="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6" name="Google Shape;20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853358"/>
            <a:ext cx="5429011" cy="3624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5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1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5"/>
          <p:cNvSpPr txBox="1"/>
          <p:nvPr/>
        </p:nvSpPr>
        <p:spPr>
          <a:xfrm>
            <a:off x="1054100" y="2035969"/>
            <a:ext cx="6172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AUTOCONCIENCIA Y CRECIMIENTO
El crecimiento no proviene de la perfección, sino de la reflexión.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El objetivo no es sentirse siempre bien, es comprender lo que sucede dentro de ti para que puedas responder con opciones.</a:t>
            </a:r>
            <a:endParaRPr dirty="0"/>
          </a:p>
        </p:txBody>
      </p:sp>
      <p:pic>
        <p:nvPicPr>
          <p:cNvPr id="214" name="Google Shape;21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89857" y="2035969"/>
            <a:ext cx="4699000" cy="28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0" name="Google Shape;220;p1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6"/>
          <p:cNvSpPr txBox="1"/>
          <p:nvPr/>
        </p:nvSpPr>
        <p:spPr>
          <a:xfrm>
            <a:off x="1895706" y="2209073"/>
            <a:ext cx="8051181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CONCLUSIÓN
La autoconciencia es un proceso de toda la vida.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Con cada momento de atención y reflexión, construyes una fuerza emocional y una claridad más profundas.
"Conocerse a sí mismo es el comienzo de toda sabiduría".</a:t>
            </a: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 txBox="1"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67"/>
              <a:buFont typeface="Noto Sans Symbols"/>
              <a:buNone/>
            </a:pPr>
            <a:r>
              <a:rPr lang="es-ES" sz="2667" dirty="0">
                <a:solidFill>
                  <a:srgbClr val="000000"/>
                </a:solidFill>
              </a:rPr>
              <a:t>Referencias</a:t>
            </a:r>
            <a:endParaRPr dirty="0"/>
          </a:p>
        </p:txBody>
      </p:sp>
      <p:pic>
        <p:nvPicPr>
          <p:cNvPr id="227" name="Google Shape;22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7"/>
          <p:cNvSpPr txBox="1"/>
          <p:nvPr/>
        </p:nvSpPr>
        <p:spPr>
          <a:xfrm>
            <a:off x="3360738" y="175419"/>
            <a:ext cx="7670800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9" name="Google Shape;229;p17" descr="Logotipo&#10;&#10;El contenido generado por IA puede ser incorrect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7"/>
          <p:cNvSpPr txBox="1"/>
          <p:nvPr/>
        </p:nvSpPr>
        <p:spPr>
          <a:xfrm>
            <a:off x="1023937" y="3741738"/>
            <a:ext cx="821631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(1995).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Emotional Intelligence.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Eurich, T. (2017).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Insight: The Power of Self-Awareness in a Self-Deluded World.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Brown, B. (2012).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The Gifts of Imperfection.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– Self-Awareness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u="sng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Mindful – Tools to Increase Awareness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8"/>
          <p:cNvSpPr txBox="1"/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lang="es-ES" sz="4700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18"/>
          <p:cNvSpPr txBox="1"/>
          <p:nvPr/>
        </p:nvSpPr>
        <p:spPr>
          <a:xfrm>
            <a:off x="174625" y="5124450"/>
            <a:ext cx="715327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dirty="0"/>
          </a:p>
        </p:txBody>
      </p:sp>
      <p:pic>
        <p:nvPicPr>
          <p:cNvPr id="238" name="Google Shape;238;p1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/>
        </p:nvSpPr>
        <p:spPr>
          <a:xfrm>
            <a:off x="3161809" y="336869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lvl="0" algn="r">
              <a:buClr>
                <a:srgbClr val="FFFFFF"/>
              </a:buClr>
              <a:buSzPct val="100000"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09" name="Google Shape;109;p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"/>
          <p:cNvSpPr txBox="1"/>
          <p:nvPr/>
        </p:nvSpPr>
        <p:spPr>
          <a:xfrm>
            <a:off x="2941721" y="2347573"/>
            <a:ext cx="6172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Objetivo:
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Desarrollar la capacidad de observar, nombrar y reflexionar sobre los propios pensamientos, sentimientos y comportamientos, la base de la inteligencia emocional.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/>
        </p:nvSpPr>
        <p:spPr>
          <a:xfrm>
            <a:off x="3489000" y="25531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6" name="Google Shape;116;p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"/>
          <p:cNvSpPr txBox="1"/>
          <p:nvPr/>
        </p:nvSpPr>
        <p:spPr>
          <a:xfrm>
            <a:off x="1030613" y="1930126"/>
            <a:ext cx="6172200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OBJETIVOS
• Comprender lo que significa la autoconciencia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Identificar desencadenantes, patrones y reacciones internas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Aprender herramientas reflexivas y de observación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Conectar la autoconciencia con la comunicación, el liderazgo y el crecimiento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3342338" y="19444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3" name="Google Shape;123;p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 txBox="1"/>
          <p:nvPr/>
        </p:nvSpPr>
        <p:spPr>
          <a:xfrm>
            <a:off x="698267" y="1869256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¿QUÉ ES LA AUTOCONCIENCIA?
La autoconciencia es la capacidad de reconocer sus propios estados emocionales, motivaciones y patrones de comportamiento, en el momento y a lo largo del tiempo.
Es saber lo que estás haciendo y por qué lo estás haciendo.</a:t>
            </a:r>
            <a:endParaRPr dirty="0"/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70467" y="1274082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/>
          <p:nvPr/>
        </p:nvSpPr>
        <p:spPr>
          <a:xfrm>
            <a:off x="3402012" y="164305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1" name="Google Shape;131;p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5"/>
          <p:cNvSpPr txBox="1"/>
          <p:nvPr/>
        </p:nvSpPr>
        <p:spPr>
          <a:xfrm>
            <a:off x="1066006" y="1839118"/>
            <a:ext cx="6172200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TIPOS DE AUTOCONCIENCIA
Interno: Qué tan claramente entiendes tus propias emociones, pensamientos y valores
Externo: Con qué precisión entiendes cómo te perciben los demás
Ambos son necesarios para el crecimiento y las relaciones saludables.</a:t>
            </a:r>
            <a:endParaRPr dirty="0"/>
          </a:p>
        </p:txBody>
      </p:sp>
      <p:pic>
        <p:nvPicPr>
          <p:cNvPr id="133" name="Google Shape;133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24712" y="1302524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/>
          <p:nvPr/>
        </p:nvSpPr>
        <p:spPr>
          <a:xfrm>
            <a:off x="4961445" y="225877"/>
            <a:ext cx="6172199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6"/>
          <p:cNvSpPr txBox="1"/>
          <p:nvPr/>
        </p:nvSpPr>
        <p:spPr>
          <a:xfrm>
            <a:off x="1058356" y="1771858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POR QUÉ ES IMPORTANTE LA AUTOCONCIENCIA
• Mejora la regulación emocional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Nos ayuda a tomar decisiones conscientes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Fortalece las relaciones interpersonales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Construye presencia de liderazgo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Reduce el comportamiento reactivo</a:t>
            </a:r>
            <a:endParaRPr sz="1800" b="0" i="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1" name="Google Shape;14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26422" y="1343735"/>
            <a:ext cx="4490310" cy="44903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"/>
          <p:cNvSpPr txBox="1"/>
          <p:nvPr/>
        </p:nvSpPr>
        <p:spPr>
          <a:xfrm>
            <a:off x="3772398" y="207962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8" name="Google Shape;148;p7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7"/>
          <p:cNvSpPr txBox="1"/>
          <p:nvPr/>
        </p:nvSpPr>
        <p:spPr>
          <a:xfrm>
            <a:off x="747214" y="1882775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DESAFÍOS COMUNES
• Actuar por impulso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Negar sentimientos incómodos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Culpar a los demás sin reflexionar</a:t>
            </a:r>
            <a:br>
              <a:rPr lang="es-ES" sz="1800" b="1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>
                <a:latin typeface="Corbel"/>
                <a:ea typeface="Corbel"/>
                <a:cs typeface="Corbel"/>
                <a:sym typeface="Corbel"/>
              </a:rPr>
              <a:t>• Respuestas emocionales de "piloto automático"
La conciencia te ayuda a hacer una pausa y elegir.</a:t>
            </a:r>
            <a:endParaRPr/>
          </a:p>
        </p:txBody>
      </p:sp>
      <p:pic>
        <p:nvPicPr>
          <p:cNvPr id="150" name="Google Shape;150;p7"/>
          <p:cNvPicPr preferRelativeResize="0"/>
          <p:nvPr/>
        </p:nvPicPr>
        <p:blipFill rotWithShape="1">
          <a:blip r:embed="rId4">
            <a:alphaModFix/>
          </a:blip>
          <a:srcRect t="19244" b="5384"/>
          <a:stretch/>
        </p:blipFill>
        <p:spPr>
          <a:xfrm>
            <a:off x="6664010" y="1325011"/>
            <a:ext cx="4699000" cy="471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"/>
          <p:cNvSpPr txBox="1"/>
          <p:nvPr/>
        </p:nvSpPr>
        <p:spPr>
          <a:xfrm>
            <a:off x="3579813" y="296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8"/>
          <p:cNvSpPr txBox="1"/>
          <p:nvPr/>
        </p:nvSpPr>
        <p:spPr>
          <a:xfrm>
            <a:off x="939800" y="1674674"/>
            <a:ext cx="6172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SEÑALES DE QUE ESTÁS DESARROLLANDO AUTOCONCIENCIA
• Notas tus reacciones internas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Preguntas: "¿Qué estoy sintiendo en este momento?"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Reflexionas después del conflicto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Te apropias sin culpar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8" name="Google Shape;15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9244" y="1866900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"/>
          <p:cNvSpPr txBox="1"/>
          <p:nvPr/>
        </p:nvSpPr>
        <p:spPr>
          <a:xfrm>
            <a:off x="3516390" y="215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AUTOCONCIENCIA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4" name="Google Shape;164;p9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9"/>
          <p:cNvSpPr txBox="1"/>
          <p:nvPr/>
        </p:nvSpPr>
        <p:spPr>
          <a:xfrm>
            <a:off x="698267" y="1751828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DIÁLOGO INTERNO: TU VOZ INTERIOR
Observa tus pensamientos como un observador curioso: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¿Son amables o críticos?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¿Se basan en la verdad o en el miedo?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¿Son útiles o perjudiciales?
El cambio comienza con darse cuenta.</a:t>
            </a:r>
            <a:endParaRPr dirty="0"/>
          </a:p>
        </p:txBody>
      </p:sp>
      <p:pic>
        <p:nvPicPr>
          <p:cNvPr id="166" name="Google Shape;16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8978" y="1235617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Microsoft Office PowerPoint</Application>
  <PresentationFormat>Panorámica</PresentationFormat>
  <Paragraphs>45</Paragraphs>
  <Slides>18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Noto Sans Symbols</vt:lpstr>
      <vt:lpstr>Corbel</vt:lpstr>
      <vt:lpstr>Arial</vt:lpstr>
      <vt:lpstr>Calibri</vt:lpstr>
      <vt:lpstr>Frame</vt:lpstr>
      <vt:lpstr>  AUTOCONCIENCIA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 and F</dc:creator>
  <cp:lastModifiedBy>rociotrigueros@aprofem.org</cp:lastModifiedBy>
  <cp:revision>1</cp:revision>
  <dcterms:created xsi:type="dcterms:W3CDTF">2019-04-23T12:14:49Z</dcterms:created>
  <dcterms:modified xsi:type="dcterms:W3CDTF">2025-10-27T11:57:52Z</dcterms:modified>
</cp:coreProperties>
</file>